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Montserrat" panose="00000500000000000000" pitchFamily="2" charset="0"/>
      <p:regular r:id="rId54"/>
      <p:bold r:id="rId55"/>
      <p:italic r:id="rId56"/>
      <p:boldItalic r:id="rId57"/>
    </p:embeddedFont>
    <p:embeddedFont>
      <p:font typeface="Raleway" pitchFamily="2" charset="0"/>
      <p:regular r:id="rId58"/>
      <p:bold r:id="rId59"/>
      <p:italic r:id="rId60"/>
      <p:boldItalic r:id="rId61"/>
    </p:embeddedFont>
    <p:embeddedFont>
      <p:font typeface="Roboto" panose="02000000000000000000" pitchFamily="2" charset="0"/>
      <p:regular r:id="rId62"/>
      <p:bold r:id="rId63"/>
      <p:italic r:id="rId64"/>
      <p:boldItalic r:id="rId65"/>
    </p:embeddedFont>
    <p:embeddedFont>
      <p:font typeface="Source Sans Pro" panose="020B0503030403020204" pitchFamily="34" charset="0"/>
      <p:regular r:id="rId66"/>
      <p:bold r:id="rId67"/>
      <p: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B68483-B824-4A69-9601-89198339C1C6}">
  <a:tblStyle styleId="{D2B68483-B824-4A69-9601-89198339C1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c12f67d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c12f67d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c12f67de5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c12f67de5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c12f67de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ac12f67de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ac12f67de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ac12f67de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c12f67de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ac12f67de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c12f67de5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ac12f67de5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c12f67de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ac12f67de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ac12f67d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ac12f67d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ac12f67de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ac12f67de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ac12f67de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ac12f67de5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c12f67de5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ac12f67de5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ac12f67de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ac12f67de5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64aee7bf2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64aee7bf2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64aee7bf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64aee7bf2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4aee7bf2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64aee7bf2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64aee7bf2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64aee7bf2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64aee7bf2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64aee7bf2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64aee7bf2e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64aee7bf2e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ac12f67de5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ac12f67de5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ac12f67de5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ac12f67de5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ac12f67de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ac12f67de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ac12f67de5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ac12f67de5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ac12f67de5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ac12f67de5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c12f67de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c12f67de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2f67de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ac12f67de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c12f67d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c12f67d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Billboard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395600" cy="25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answer the questions about index and comparison operators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600" y="2439275"/>
            <a:ext cx="4944950" cy="23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957075" y="1006000"/>
            <a:ext cx="7620600" cy="3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Define the variable choice and assign it the value 0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Write an if statement to display HAPPY (if choice == 0:)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Write an if statement to display SAD (if choice == 1:)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Write an if statement to display another pic (if choice == 2:)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Write an if statement to display another pic (if choice == 3:)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Change the 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if buttons.was_pressed(BTN_R)</a:t>
            </a:r>
            <a:r>
              <a:rPr lang="en"/>
              <a:t> code to increment choice (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 = choice + 1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Try to do the code on your own, and then check your work with the next slide.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1E1E"/>
                </a:solidFill>
              </a:rPr>
              <a:t>Mission Activity #2</a:t>
            </a:r>
            <a:endParaRPr>
              <a:solidFill>
                <a:srgbClr val="1E1E1E"/>
              </a:solidFill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605975" y="1006000"/>
            <a:ext cx="3216300" cy="3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Your code should look like this:</a:t>
            </a:r>
            <a:endParaRPr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The last two pictures will be the ones you chose.</a:t>
            </a:r>
            <a:endParaRPr sz="200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BTN_L isn’t changed</a:t>
            </a:r>
            <a:endParaRPr sz="200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BTN_R </a:t>
            </a:r>
            <a:r>
              <a:rPr lang="en" sz="2000" b="1">
                <a:solidFill>
                  <a:srgbClr val="000000"/>
                </a:solidFill>
              </a:rPr>
              <a:t>increments</a:t>
            </a:r>
            <a:r>
              <a:rPr lang="en" sz="2000">
                <a:solidFill>
                  <a:srgbClr val="000000"/>
                </a:solidFill>
              </a:rPr>
              <a:t> choice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925" y="176500"/>
            <a:ext cx="3216397" cy="455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4"/>
          <p:cNvCxnSpPr/>
          <p:nvPr/>
        </p:nvCxnSpPr>
        <p:spPr>
          <a:xfrm>
            <a:off x="3842200" y="2361825"/>
            <a:ext cx="1064400" cy="3084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8" name="Google Shape;148;p24"/>
          <p:cNvCxnSpPr/>
          <p:nvPr/>
        </p:nvCxnSpPr>
        <p:spPr>
          <a:xfrm>
            <a:off x="3872050" y="2391675"/>
            <a:ext cx="1194000" cy="9252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9" name="Google Shape;149;p24"/>
          <p:cNvCxnSpPr/>
          <p:nvPr/>
        </p:nvCxnSpPr>
        <p:spPr>
          <a:xfrm>
            <a:off x="3792450" y="3943675"/>
            <a:ext cx="955200" cy="498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" name="Google Shape;150;p24"/>
          <p:cNvCxnSpPr/>
          <p:nvPr/>
        </p:nvCxnSpPr>
        <p:spPr>
          <a:xfrm>
            <a:off x="3852150" y="4381425"/>
            <a:ext cx="1054500" cy="1593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Scroll both directions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925275" y="959275"/>
            <a:ext cx="7642500" cy="3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Mission 6, you learned about increment and decrement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Increment: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Increase the value of a variable by a set amount</a:t>
            </a:r>
            <a:endParaRPr sz="2000">
              <a:solidFill>
                <a:schemeClr val="dk2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Example: num = num + 1</a:t>
            </a:r>
            <a:endParaRPr sz="20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Decrement:</a:t>
            </a:r>
            <a:endParaRPr>
              <a:solidFill>
                <a:schemeClr val="dk2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Decrease the value of a variable by a set amount</a:t>
            </a:r>
            <a:endParaRPr sz="2000">
              <a:solidFill>
                <a:schemeClr val="dk2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Example: num = num - 1</a:t>
            </a:r>
            <a:endParaRPr sz="20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will change the code for BTN_L to decrement choice so you can scroll the opposite way.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Scroll both directions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925275" y="959275"/>
            <a:ext cx="7642500" cy="31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awesome feature of the debugger is that you can watch your variables and track their values while the code is running.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the debugger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the console panel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Watch the variables as you </a:t>
            </a:r>
            <a:br>
              <a:rPr lang="en"/>
            </a:br>
            <a:r>
              <a:rPr lang="en"/>
              <a:t>step through the code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925" y="2603975"/>
            <a:ext cx="620475" cy="163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802575"/>
            <a:ext cx="377050" cy="1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925" y="2026875"/>
            <a:ext cx="756250" cy="3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7437" y="4142575"/>
            <a:ext cx="2672325" cy="4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3950" y="2028425"/>
            <a:ext cx="15811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/>
          <p:nvPr/>
        </p:nvSpPr>
        <p:spPr>
          <a:xfrm>
            <a:off x="2777700" y="4178350"/>
            <a:ext cx="427800" cy="37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6432075" y="2351875"/>
            <a:ext cx="1320000" cy="557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5257263" y="3814350"/>
            <a:ext cx="427800" cy="37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5204750" y="2082825"/>
            <a:ext cx="377100" cy="26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72" name="Google Shape;172;p26"/>
          <p:cNvCxnSpPr>
            <a:endCxn id="171" idx="1"/>
          </p:cNvCxnSpPr>
          <p:nvPr/>
        </p:nvCxnSpPr>
        <p:spPr>
          <a:xfrm rot="10800000" flipH="1">
            <a:off x="3901850" y="2217375"/>
            <a:ext cx="1302900" cy="1941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p26"/>
          <p:cNvCxnSpPr>
            <a:endCxn id="170" idx="0"/>
          </p:cNvCxnSpPr>
          <p:nvPr/>
        </p:nvCxnSpPr>
        <p:spPr>
          <a:xfrm>
            <a:off x="4429263" y="2749950"/>
            <a:ext cx="1041900" cy="10644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p26"/>
          <p:cNvCxnSpPr>
            <a:endCxn id="169" idx="1"/>
          </p:cNvCxnSpPr>
          <p:nvPr/>
        </p:nvCxnSpPr>
        <p:spPr>
          <a:xfrm rot="10800000" flipH="1">
            <a:off x="3842175" y="2630425"/>
            <a:ext cx="2589900" cy="4080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26"/>
          <p:cNvCxnSpPr>
            <a:endCxn id="168" idx="0"/>
          </p:cNvCxnSpPr>
          <p:nvPr/>
        </p:nvCxnSpPr>
        <p:spPr>
          <a:xfrm>
            <a:off x="2210400" y="3581050"/>
            <a:ext cx="781200" cy="5973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395600" cy="25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review “increment” and “decrement” from Mission 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075" y="2492447"/>
            <a:ext cx="5965350" cy="18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351500" y="869975"/>
            <a:ext cx="7738800" cy="4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code for BTN_L to decrement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</a:t>
            </a:r>
            <a:r>
              <a:rPr lang="en"/>
              <a:t> by 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the debugger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the console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Step In</a:t>
            </a:r>
            <a:r>
              <a:rPr lang="en"/>
              <a:t> button to run the code.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Click several times, and then press BTN_R. Check the value </a:t>
            </a:r>
            <a:br>
              <a:rPr lang="en"/>
            </a:br>
            <a:r>
              <a:rPr lang="en"/>
              <a:t>of choice.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Click several more times, and then press either BTN_R or </a:t>
            </a:r>
            <a:br>
              <a:rPr lang="en"/>
            </a:br>
            <a:r>
              <a:rPr lang="en"/>
              <a:t>BTN_L. Check the value of choice.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Continue as long as you want until you understand the code.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Then STOP the code.</a:t>
            </a:r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950" y="2106875"/>
            <a:ext cx="1316056" cy="6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5413" y="2800375"/>
            <a:ext cx="13430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5425" y="3666025"/>
            <a:ext cx="1343025" cy="859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Billboard checkpoint</a:t>
            </a:r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to use an index, review increment and decrement the counter, and used the debugger.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3 quiz questions about the Objectives 1-3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Wrap around</a:t>
            </a:r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1493550" y="1002475"/>
            <a:ext cx="6156900" cy="3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You probably noticed that if you keep pressing BTN_R, it stops at the last image.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value of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</a:t>
            </a:r>
            <a:r>
              <a:rPr lang="en"/>
              <a:t> keeps increasing, but the image stays the same.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Also, pressing BTN_L many times keeps the first image on the screen.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value of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</a:t>
            </a:r>
            <a:r>
              <a:rPr lang="en"/>
              <a:t> decreases, but the image stays the same.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Wrap around</a:t>
            </a: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717550" y="1032325"/>
            <a:ext cx="4487700" cy="3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There are no if statements for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 == 4</a:t>
            </a:r>
            <a:r>
              <a:rPr lang="en"/>
              <a:t> or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 == -1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 the last image displayed remains on the screen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/>
              <a:t>Can you improve the program and avoid this problem?</a:t>
            </a:r>
            <a:endParaRPr/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3">
            <a:alphaModFix/>
          </a:blip>
          <a:srcRect l="31940"/>
          <a:stretch/>
        </p:blipFill>
        <p:spPr>
          <a:xfrm>
            <a:off x="6528375" y="1198575"/>
            <a:ext cx="1994775" cy="13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 r="68399"/>
          <a:stretch/>
        </p:blipFill>
        <p:spPr>
          <a:xfrm>
            <a:off x="5542500" y="2017525"/>
            <a:ext cx="926175" cy="13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97900" cy="3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Have you ever made a sign to post on a door or wall? How about a name badge to wear? Or a cap or t-shirt with a message or slogan on it?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If you could show what you like or your mood by displaying something, what would you display? (example: a color, an image, a slogan, etc.)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type of clothing would you display your message on? 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Wrap around</a:t>
            </a: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717550" y="1032325"/>
            <a:ext cx="4855800" cy="3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Instead of adding more images or </a:t>
            </a:r>
            <a:br>
              <a:rPr lang="en"/>
            </a:b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if statements</a:t>
            </a:r>
            <a:r>
              <a:rPr lang="en"/>
              <a:t>, make the value of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</a:t>
            </a:r>
            <a:r>
              <a:rPr lang="en"/>
              <a:t> wrap-around to the first value.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an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if statement</a:t>
            </a:r>
            <a:r>
              <a:rPr lang="en"/>
              <a:t> to know when to wrap around.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comparison operator.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have an if statement inside an if statement -- just be careful with the indenting</a:t>
            </a:r>
            <a:endParaRPr/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050" y="1522975"/>
            <a:ext cx="3463125" cy="11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/>
        </p:nvSpPr>
        <p:spPr>
          <a:xfrm>
            <a:off x="6458725" y="3107975"/>
            <a:ext cx="2373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Calibri"/>
                <a:ea typeface="Calibri"/>
                <a:cs typeface="Calibri"/>
                <a:sym typeface="Calibri"/>
              </a:rPr>
              <a:t>NOTE: you are assigning a value, so use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=</a:t>
            </a:r>
            <a:r>
              <a:rPr lang="en" sz="1800" i="1">
                <a:latin typeface="Calibri"/>
                <a:ea typeface="Calibri"/>
                <a:cs typeface="Calibri"/>
                <a:sym typeface="Calibri"/>
              </a:rPr>
              <a:t> and not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==</a:t>
            </a:r>
            <a:endParaRPr sz="18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4" name="Google Shape;224;p32"/>
          <p:cNvCxnSpPr/>
          <p:nvPr/>
        </p:nvCxnSpPr>
        <p:spPr>
          <a:xfrm rot="10800000" flipH="1">
            <a:off x="3474100" y="2212625"/>
            <a:ext cx="2586600" cy="5571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5" name="Google Shape;225;p32"/>
          <p:cNvCxnSpPr/>
          <p:nvPr/>
        </p:nvCxnSpPr>
        <p:spPr>
          <a:xfrm rot="10800000" flipH="1">
            <a:off x="4588350" y="2292200"/>
            <a:ext cx="2507100" cy="11640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6" name="Google Shape;226;p32"/>
          <p:cNvCxnSpPr/>
          <p:nvPr/>
        </p:nvCxnSpPr>
        <p:spPr>
          <a:xfrm rot="10800000" flipH="1">
            <a:off x="7274525" y="2540875"/>
            <a:ext cx="59700" cy="7263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Wrap around</a:t>
            </a:r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717550" y="879475"/>
            <a:ext cx="5193900" cy="4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The second if statement causes the value of choice to wrap-around, and start over.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last index is 3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first index is 0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What will the if statement look like to wrap-around BTN_L?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value of choice will need to be the LAST index if less than 0.</a:t>
            </a:r>
            <a:endParaRPr/>
          </a:p>
        </p:txBody>
      </p:sp>
      <p:pic>
        <p:nvPicPr>
          <p:cNvPr id="233" name="Google Shape;2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726" y="1141550"/>
            <a:ext cx="3055200" cy="101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 rotWithShape="1">
          <a:blip r:embed="rId4">
            <a:alphaModFix/>
          </a:blip>
          <a:srcRect l="31940"/>
          <a:stretch/>
        </p:blipFill>
        <p:spPr>
          <a:xfrm>
            <a:off x="5911450" y="2392450"/>
            <a:ext cx="1994775" cy="13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395600" cy="25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down what you think the code should look like to wrap-around the value of choice in BTN_L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1" name="Google Shape;24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125" y="2953325"/>
            <a:ext cx="6460875" cy="16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087100" cy="42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 your code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 if statement to BTN_R so the value of choice wraps around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 if statement to BTN_L so the value of choice wraps around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stop the code</a:t>
            </a:r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950" y="252925"/>
            <a:ext cx="2534225" cy="44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Image list</a:t>
            </a: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7219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pictures is nice, but what if you want to add more?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That is a lot of typing!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Every new image needs an if statement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Your code can get very long very quickly!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Instead, you can make a list!</a:t>
            </a:r>
            <a:endParaRPr/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3614">
            <a:off x="6251423" y="1560488"/>
            <a:ext cx="2561000" cy="25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087100" cy="29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in the instructions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answer the questions about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2" name="Google Shape;26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425" y="1528000"/>
            <a:ext cx="601900" cy="3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23" y="2526925"/>
            <a:ext cx="6444900" cy="15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Image list</a:t>
            </a:r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7219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list is a type!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Now you know six data types: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Integer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CodeX image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String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Boolean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Float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List</a:t>
            </a:r>
            <a:endParaRPr/>
          </a:p>
        </p:txBody>
      </p:sp>
      <p:pic>
        <p:nvPicPr>
          <p:cNvPr id="270" name="Google Shape;2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3614">
            <a:off x="4771998" y="1759463"/>
            <a:ext cx="2561000" cy="25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Image list</a:t>
            </a:r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4804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order of the items in the list is important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Each item has an index (number) assigned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first index is always 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last index is always 1 less than the number of items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277" name="Google Shape;277;p39"/>
          <p:cNvGraphicFramePr/>
          <p:nvPr/>
        </p:nvGraphicFramePr>
        <p:xfrm>
          <a:off x="5520050" y="730825"/>
          <a:ext cx="3272450" cy="3093510"/>
        </p:xfrm>
        <a:graphic>
          <a:graphicData uri="http://schemas.openxmlformats.org/drawingml/2006/table">
            <a:tbl>
              <a:tblPr>
                <a:noFill/>
                <a:tableStyleId>{D2B68483-B824-4A69-9601-89198339C1C6}</a:tableStyleId>
              </a:tblPr>
              <a:tblGrid>
                <a:gridCol w="105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INDEX</a:t>
                      </a:r>
                      <a:endParaRPr sz="1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ITEM</a:t>
                      </a:r>
                      <a:endParaRPr sz="1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HAPPY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SAD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SURPRISED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ASLEEP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TIARA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PLANE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8" name="Google Shape;278;p39"/>
          <p:cNvCxnSpPr/>
          <p:nvPr/>
        </p:nvCxnSpPr>
        <p:spPr>
          <a:xfrm rot="10800000" flipH="1">
            <a:off x="1951950" y="1396875"/>
            <a:ext cx="378060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39"/>
          <p:cNvCxnSpPr/>
          <p:nvPr/>
        </p:nvCxnSpPr>
        <p:spPr>
          <a:xfrm>
            <a:off x="1772875" y="3535775"/>
            <a:ext cx="3999300" cy="79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" name="Google Shape;280;p39"/>
          <p:cNvSpPr txBox="1"/>
          <p:nvPr/>
        </p:nvSpPr>
        <p:spPr>
          <a:xfrm>
            <a:off x="5520050" y="3899425"/>
            <a:ext cx="3591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NOTE: This list has 6 items, so the index is 0, 1, 2, 3, 4, and 5</a:t>
            </a:r>
            <a:endParaRPr sz="1800" i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311700" y="3458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Image list</a:t>
            </a:r>
            <a:endParaRPr/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8674800" cy="40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Things you can do with a list:</a:t>
            </a:r>
            <a:endParaRPr sz="2800"/>
          </a:p>
          <a:p>
            <a:pPr marL="457200" lvl="0" indent="-37973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Create a list (use [ ])</a:t>
            </a:r>
            <a:endParaRPr sz="2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0000FF"/>
                </a:solidFill>
              </a:rPr>
              <a:t>my_list = [pics.HAPPY, pics.SAD, pics.SURPRISED, pics.ASLEEP, pics.TIARA]</a:t>
            </a:r>
            <a:endParaRPr sz="2350">
              <a:solidFill>
                <a:srgbClr val="0000FF"/>
              </a:solidFill>
            </a:endParaRPr>
          </a:p>
          <a:p>
            <a:pPr marL="457200" lvl="0" indent="-37973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Access an item in the list (use [ ])</a:t>
            </a:r>
            <a:endParaRPr sz="2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FF"/>
                </a:solidFill>
              </a:rPr>
              <a:t>my_image = my_list[1]</a:t>
            </a:r>
            <a:br>
              <a:rPr lang="en" sz="2300"/>
            </a:br>
            <a:r>
              <a:rPr lang="en" sz="2300"/>
              <a:t>my_image = pics.SAD</a:t>
            </a:r>
            <a:endParaRPr sz="23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rgbClr val="0000FF"/>
                </a:solidFill>
              </a:rPr>
              <a:t>my_image = my_list[choice]</a:t>
            </a:r>
            <a:br>
              <a:rPr lang="en" sz="2300"/>
            </a:br>
            <a:r>
              <a:rPr lang="en" sz="2300"/>
              <a:t>my_image = whatever image is</a:t>
            </a:r>
            <a:br>
              <a:rPr lang="en" sz="2300"/>
            </a:br>
            <a:r>
              <a:rPr lang="en" sz="2300"/>
              <a:t>                       at the current value</a:t>
            </a:r>
            <a:br>
              <a:rPr lang="en" sz="2300"/>
            </a:br>
            <a:r>
              <a:rPr lang="en" sz="2300"/>
              <a:t>                       of </a:t>
            </a:r>
            <a:r>
              <a:rPr lang="en" sz="2300" b="1"/>
              <a:t>choice</a:t>
            </a:r>
            <a:endParaRPr b="1"/>
          </a:p>
        </p:txBody>
      </p:sp>
      <p:graphicFrame>
        <p:nvGraphicFramePr>
          <p:cNvPr id="287" name="Google Shape;287;p40"/>
          <p:cNvGraphicFramePr/>
          <p:nvPr/>
        </p:nvGraphicFramePr>
        <p:xfrm>
          <a:off x="5194450" y="2609100"/>
          <a:ext cx="1748275" cy="2011500"/>
        </p:xfrm>
        <a:graphic>
          <a:graphicData uri="http://schemas.openxmlformats.org/drawingml/2006/table">
            <a:tbl>
              <a:tblPr>
                <a:noFill/>
                <a:tableStyleId>{D2B68483-B824-4A69-9601-89198339C1C6}</a:tableStyleId>
              </a:tblPr>
              <a:tblGrid>
                <a:gridCol w="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INDEX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ITEM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HAPPY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SAD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SURPRISED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ASLEEP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TIARA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88" name="Google Shape;288;p40"/>
          <p:cNvCxnSpPr/>
          <p:nvPr/>
        </p:nvCxnSpPr>
        <p:spPr>
          <a:xfrm>
            <a:off x="3354725" y="3227375"/>
            <a:ext cx="1930200" cy="2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294" name="Google Shape;294;p4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435800" cy="4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list to your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the same four images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code to access the list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Add two lines of code to access the list using choice for the index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Delete the four if statements that displayed the images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Leave the if statements for BTN_L and BTN_R</a:t>
            </a:r>
            <a:endParaRPr/>
          </a:p>
        </p:txBody>
      </p:sp>
      <p:pic>
        <p:nvPicPr>
          <p:cNvPr id="295" name="Google Shape;2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275" y="959275"/>
            <a:ext cx="4116775" cy="3073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41"/>
          <p:cNvCxnSpPr/>
          <p:nvPr/>
        </p:nvCxnSpPr>
        <p:spPr>
          <a:xfrm rot="10800000" flipH="1">
            <a:off x="3872050" y="1655625"/>
            <a:ext cx="975000" cy="3381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p41"/>
          <p:cNvCxnSpPr>
            <a:endCxn id="298" idx="1"/>
          </p:cNvCxnSpPr>
          <p:nvPr/>
        </p:nvCxnSpPr>
        <p:spPr>
          <a:xfrm rot="10800000" flipH="1">
            <a:off x="3304875" y="2152975"/>
            <a:ext cx="1880400" cy="8853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8" name="Google Shape;298;p41"/>
          <p:cNvSpPr/>
          <p:nvPr/>
        </p:nvSpPr>
        <p:spPr>
          <a:xfrm>
            <a:off x="5185275" y="1983775"/>
            <a:ext cx="1950000" cy="338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9" name="Google Shape;299;p41"/>
          <p:cNvCxnSpPr/>
          <p:nvPr/>
        </p:nvCxnSpPr>
        <p:spPr>
          <a:xfrm rot="10800000" flipH="1">
            <a:off x="3036350" y="2404775"/>
            <a:ext cx="2475900" cy="11907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7: Personal Billboard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807100" cy="3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In this project you'll use the CodeX display and buttons to make a </a:t>
            </a:r>
            <a:r>
              <a:rPr lang="en" i="1">
                <a:solidFill>
                  <a:schemeClr val="dk2"/>
                </a:solidFill>
              </a:rPr>
              <a:t>billboard</a:t>
            </a:r>
            <a:r>
              <a:rPr lang="en">
                <a:solidFill>
                  <a:schemeClr val="dk2"/>
                </a:solidFill>
              </a:rPr>
              <a:t> that shows others how you're feeling, a fun picture, or a short message.</a:t>
            </a:r>
            <a:endParaRPr>
              <a:solidFill>
                <a:schemeClr val="dk2"/>
              </a:solidFill>
            </a:endParaRPr>
          </a:p>
          <a:p>
            <a:pPr marL="381000" marR="3810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On battery power, you could make the CodeX into a </a:t>
            </a:r>
            <a:r>
              <a:rPr lang="en" i="1">
                <a:solidFill>
                  <a:schemeClr val="dk2"/>
                </a:solidFill>
              </a:rPr>
              <a:t>wearable</a:t>
            </a:r>
            <a:r>
              <a:rPr lang="en">
                <a:solidFill>
                  <a:schemeClr val="dk2"/>
                </a:solidFill>
              </a:rPr>
              <a:t> electronic </a:t>
            </a:r>
            <a:r>
              <a:rPr lang="en" b="1">
                <a:solidFill>
                  <a:schemeClr val="dk2"/>
                </a:solidFill>
              </a:rPr>
              <a:t>badge</a:t>
            </a:r>
            <a:r>
              <a:rPr lang="en">
                <a:solidFill>
                  <a:schemeClr val="dk2"/>
                </a:solidFill>
              </a:rPr>
              <a:t> or a </a:t>
            </a:r>
            <a:r>
              <a:rPr lang="en" b="1">
                <a:solidFill>
                  <a:schemeClr val="dk2"/>
                </a:solidFill>
              </a:rPr>
              <a:t>portable sign</a:t>
            </a:r>
            <a:r>
              <a:rPr lang="en">
                <a:solidFill>
                  <a:schemeClr val="dk2"/>
                </a:solidFill>
              </a:rPr>
              <a:t> for a wall or desk!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700" y="1210875"/>
            <a:ext cx="2660600" cy="1880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No magic numbers</a:t>
            </a:r>
            <a:endParaRPr/>
          </a:p>
        </p:txBody>
      </p:sp>
      <p:sp>
        <p:nvSpPr>
          <p:cNvPr id="305" name="Google Shape;305;p42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3754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/>
              <a:t>With four images in your list, the index numbers are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○"/>
            </a:pPr>
            <a:r>
              <a:rPr lang="en" sz="2400"/>
              <a:t>0, 1, 2, 3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/>
              <a:t>You use these numbers for wrap-around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If you added another image, the last index would be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">
                <a:solidFill>
                  <a:schemeClr val="dk2"/>
                </a:solidFill>
              </a:rPr>
              <a:t>, not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would have to change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">
                <a:solidFill>
                  <a:schemeClr val="dk2"/>
                </a:solidFill>
              </a:rPr>
              <a:t> to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">
                <a:solidFill>
                  <a:schemeClr val="dk2"/>
                </a:solidFill>
              </a:rPr>
              <a:t> everywhere in the code!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These literals are called “magic numbers”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06" name="Google Shape;3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750" y="2435350"/>
            <a:ext cx="2375975" cy="8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4100" y="2435350"/>
            <a:ext cx="2286307" cy="82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2"/>
          <p:cNvSpPr/>
          <p:nvPr/>
        </p:nvSpPr>
        <p:spPr>
          <a:xfrm>
            <a:off x="2608550" y="2511075"/>
            <a:ext cx="278700" cy="26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9" name="Google Shape;309;p42"/>
          <p:cNvSpPr/>
          <p:nvPr/>
        </p:nvSpPr>
        <p:spPr>
          <a:xfrm>
            <a:off x="5586400" y="2852500"/>
            <a:ext cx="278700" cy="26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0" name="Google Shape;310;p42"/>
          <p:cNvSpPr/>
          <p:nvPr/>
        </p:nvSpPr>
        <p:spPr>
          <a:xfrm>
            <a:off x="5440350" y="2511075"/>
            <a:ext cx="278700" cy="26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2757350" y="2852500"/>
            <a:ext cx="278700" cy="26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No magic numbers</a:t>
            </a:r>
            <a:endParaRPr/>
          </a:p>
        </p:txBody>
      </p:sp>
      <p:sp>
        <p:nvSpPr>
          <p:cNvPr id="317" name="Google Shape;317;p43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3754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/>
              <a:t>Magic numbers make the code harder to maintain, and harder to read and understand.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magic number in this program is the last index of the list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So …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Use a built-in function!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code will give the length of the list, which is the number of items in the list.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b="1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Remember: </a:t>
            </a:r>
            <a:r>
              <a:rPr lang="en">
                <a:solidFill>
                  <a:schemeClr val="dk2"/>
                </a:solidFill>
              </a:rPr>
              <a:t>the last index is always one less than the number of items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18" name="Google Shape;3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933" y="2641912"/>
            <a:ext cx="1725825" cy="4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782" y="4743769"/>
            <a:ext cx="3489893" cy="3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325" name="Google Shape;325;p44"/>
          <p:cNvSpPr txBox="1">
            <a:spLocks noGrp="1"/>
          </p:cNvSpPr>
          <p:nvPr>
            <p:ph type="body" idx="1"/>
          </p:nvPr>
        </p:nvSpPr>
        <p:spPr>
          <a:xfrm>
            <a:off x="692700" y="869975"/>
            <a:ext cx="7669200" cy="4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Now you can add more images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Add another image to your list 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A list of images is on slide 9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Create a variable for </a:t>
            </a:r>
            <a:r>
              <a:rPr lang="en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LAST_INDEX</a:t>
            </a:r>
            <a:endParaRPr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Source Sans Pro"/>
              <a:buChar char="●"/>
            </a:pPr>
            <a:r>
              <a:rPr lang="en" i="1">
                <a:latin typeface="Source Sans Pro"/>
                <a:ea typeface="Source Sans Pro"/>
                <a:cs typeface="Source Sans Pro"/>
                <a:sym typeface="Source Sans Pro"/>
              </a:rPr>
              <a:t>Continued on next slide</a:t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6" name="Google Shape;3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700" y="3296325"/>
            <a:ext cx="691515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4"/>
          <p:cNvSpPr txBox="1"/>
          <p:nvPr/>
        </p:nvSpPr>
        <p:spPr>
          <a:xfrm>
            <a:off x="7048650" y="2034600"/>
            <a:ext cx="16317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You can choose the image you want to add</a:t>
            </a:r>
            <a:endParaRPr sz="1800" i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44"/>
          <p:cNvCxnSpPr/>
          <p:nvPr/>
        </p:nvCxnSpPr>
        <p:spPr>
          <a:xfrm flipH="1">
            <a:off x="7506275" y="3018450"/>
            <a:ext cx="59700" cy="4875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9" name="Google Shape;329;p44"/>
          <p:cNvSpPr/>
          <p:nvPr/>
        </p:nvSpPr>
        <p:spPr>
          <a:xfrm>
            <a:off x="1308225" y="3814350"/>
            <a:ext cx="2795700" cy="2586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6692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LAST_INDEX</a:t>
            </a:r>
            <a:r>
              <a:rPr lang="en"/>
              <a:t> variable in the code:</a:t>
            </a:r>
            <a:endParaRPr/>
          </a:p>
        </p:txBody>
      </p:sp>
      <p:pic>
        <p:nvPicPr>
          <p:cNvPr id="336" name="Google Shape;3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677" y="2034600"/>
            <a:ext cx="3421975" cy="24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5"/>
          <p:cNvSpPr/>
          <p:nvPr/>
        </p:nvSpPr>
        <p:spPr>
          <a:xfrm>
            <a:off x="2807525" y="2850300"/>
            <a:ext cx="1233600" cy="2586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8" name="Google Shape;338;p45"/>
          <p:cNvSpPr/>
          <p:nvPr/>
        </p:nvSpPr>
        <p:spPr>
          <a:xfrm>
            <a:off x="2691300" y="3888125"/>
            <a:ext cx="1233600" cy="2586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len quiz</a:t>
            </a:r>
            <a:endParaRPr/>
          </a:p>
        </p:txBody>
      </p:sp>
      <p:sp>
        <p:nvSpPr>
          <p:cNvPr id="344" name="Google Shape;344;p4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lists and using an index to access its items.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quiz question about the list index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5" name="Google Shape;3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46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8" name="Google Shape;348;p46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Text time!</a:t>
            </a:r>
            <a:endParaRPr/>
          </a:p>
        </p:txBody>
      </p:sp>
      <p:sp>
        <p:nvSpPr>
          <p:cNvPr id="354" name="Google Shape;354;p47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are expressive … but text can say so much more!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use a string variable to create a message or slogan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Remember: a string data type uses quotation marks: “..” 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my_message = “Meh”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my_message = “Having a great day”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also include a string message in your list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display.show(my_message) will display the text string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55" name="Google Shape;35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50" y="3838125"/>
            <a:ext cx="7968400" cy="3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361" name="Google Shape;361;p4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795200" cy="41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text string to your list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 i="1"/>
              <a:t>OPTIONAL:</a:t>
            </a:r>
            <a:r>
              <a:rPr lang="en"/>
              <a:t> Your list can look like this to make it easier to read.</a:t>
            </a:r>
            <a:endParaRPr/>
          </a:p>
        </p:txBody>
      </p:sp>
      <p:pic>
        <p:nvPicPr>
          <p:cNvPr id="362" name="Google Shape;36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600" y="1051975"/>
            <a:ext cx="3372750" cy="24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</a:t>
            </a:r>
            <a:r>
              <a:rPr lang="en">
                <a:solidFill>
                  <a:srgbClr val="4EB748"/>
                </a:solidFill>
              </a:rPr>
              <a:t>Green</a:t>
            </a:r>
            <a:r>
              <a:rPr lang="en"/>
              <a:t> with envy</a:t>
            </a:r>
            <a:endParaRPr/>
          </a:p>
        </p:txBody>
      </p:sp>
      <p:sp>
        <p:nvSpPr>
          <p:cNvPr id="368" name="Google Shape;368;p49"/>
          <p:cNvSpPr txBox="1">
            <a:spLocks noGrp="1"/>
          </p:cNvSpPr>
          <p:nvPr>
            <p:ph type="body" idx="1"/>
          </p:nvPr>
        </p:nvSpPr>
        <p:spPr>
          <a:xfrm>
            <a:off x="421150" y="959275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if you're neither HAPPY nor SAD?  ...and text just isn't describing you?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Sometimes you just need a</a:t>
            </a:r>
            <a:r>
              <a:rPr lang="en" b="1">
                <a:solidFill>
                  <a:schemeClr val="dk2"/>
                </a:solidFill>
              </a:rPr>
              <a:t> </a:t>
            </a:r>
            <a:r>
              <a:rPr lang="en" b="1" i="1">
                <a:solidFill>
                  <a:schemeClr val="dk2"/>
                </a:solidFill>
              </a:rPr>
              <a:t>color.</a:t>
            </a:r>
            <a:endParaRPr b="1" i="1">
              <a:solidFill>
                <a:schemeClr val="dk2"/>
              </a:solidFill>
            </a:endParaRPr>
          </a:p>
          <a:p>
            <a:pPr marL="457200" marR="381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Maybe you are </a:t>
            </a:r>
            <a:r>
              <a:rPr lang="en">
                <a:solidFill>
                  <a:srgbClr val="4EB748"/>
                </a:solidFill>
              </a:rPr>
              <a:t>GREEN</a:t>
            </a:r>
            <a:r>
              <a:rPr lang="en">
                <a:solidFill>
                  <a:schemeClr val="dk2"/>
                </a:solidFill>
              </a:rPr>
              <a:t> with envy!</a:t>
            </a:r>
            <a:endParaRPr>
              <a:solidFill>
                <a:schemeClr val="dk2"/>
              </a:solidFill>
            </a:endParaRPr>
          </a:p>
          <a:p>
            <a:pPr marL="457200" marR="381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Wouldn't it be cool to fill the display with a color?</a:t>
            </a:r>
            <a:endParaRPr>
              <a:solidFill>
                <a:schemeClr val="dk2"/>
              </a:solidFill>
            </a:endParaRPr>
          </a:p>
          <a:p>
            <a:pPr marL="457200" marR="381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Try it out!</a:t>
            </a: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sp>
        <p:nvSpPr>
          <p:cNvPr id="369" name="Google Shape;369;p49"/>
          <p:cNvSpPr/>
          <p:nvPr/>
        </p:nvSpPr>
        <p:spPr>
          <a:xfrm>
            <a:off x="2628450" y="3426350"/>
            <a:ext cx="1253700" cy="10845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0" name="Google Shape;370;p49"/>
          <p:cNvSpPr/>
          <p:nvPr/>
        </p:nvSpPr>
        <p:spPr>
          <a:xfrm>
            <a:off x="4064275" y="3426350"/>
            <a:ext cx="1253700" cy="1084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1" name="Google Shape;371;p49"/>
          <p:cNvSpPr/>
          <p:nvPr/>
        </p:nvSpPr>
        <p:spPr>
          <a:xfrm>
            <a:off x="5500100" y="3426350"/>
            <a:ext cx="1253700" cy="1084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2" name="Google Shape;372;p49"/>
          <p:cNvSpPr/>
          <p:nvPr/>
        </p:nvSpPr>
        <p:spPr>
          <a:xfrm>
            <a:off x="6935925" y="3426350"/>
            <a:ext cx="1253700" cy="10845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0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378" name="Google Shape;378;p50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49368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GREEN to the list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program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Get an error?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Find out why in the next objective</a:t>
            </a:r>
            <a:endParaRPr/>
          </a:p>
        </p:txBody>
      </p:sp>
      <p:pic>
        <p:nvPicPr>
          <p:cNvPr id="379" name="Google Shape;3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625" y="969225"/>
            <a:ext cx="3072025" cy="23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400" y="3219375"/>
            <a:ext cx="4587576" cy="7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Fill ‘er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GREEN</a:t>
            </a:r>
            <a:r>
              <a:rPr lang="en">
                <a:solidFill>
                  <a:schemeClr val="dk2"/>
                </a:solidFill>
              </a:rPr>
              <a:t> isn’t an image or a string. What type is it?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Colors in the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codex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chemeClr val="dk2"/>
                </a:solidFill>
              </a:rPr>
              <a:t>library are actually tuples!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 </a:t>
            </a:r>
            <a:r>
              <a:rPr lang="en" b="1">
                <a:solidFill>
                  <a:schemeClr val="dk2"/>
                </a:solidFill>
              </a:rPr>
              <a:t>tuple</a:t>
            </a:r>
            <a:r>
              <a:rPr lang="en">
                <a:solidFill>
                  <a:schemeClr val="dk2"/>
                </a:solidFill>
              </a:rPr>
              <a:t> is like a </a:t>
            </a:r>
            <a:r>
              <a:rPr lang="en" u="sng">
                <a:solidFill>
                  <a:schemeClr val="dk2"/>
                </a:solidFill>
              </a:rPr>
              <a:t>list</a:t>
            </a:r>
            <a:r>
              <a:rPr lang="en">
                <a:solidFill>
                  <a:schemeClr val="dk2"/>
                </a:solidFill>
              </a:rPr>
              <a:t> that can't be changed.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CodeX color tuples have three integer values: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lt1"/>
                </a:solidFill>
                <a:highlight>
                  <a:srgbClr val="1E1E1E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(red, green, blue)</a:t>
            </a:r>
            <a:endParaRPr>
              <a:solidFill>
                <a:schemeClr val="lt1"/>
              </a:solidFill>
              <a:highlight>
                <a:srgbClr val="1E1E1E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learned about RGB values in Mission 3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What do you think the tuple for GREEN is?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Image selector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8386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CodeX has several built-in images. You have used them since Mission 2.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learned about using buttons for input in Mission 6. </a:t>
            </a:r>
            <a:endParaRPr>
              <a:solidFill>
                <a:schemeClr val="dk2"/>
              </a:solidFill>
            </a:endParaRPr>
          </a:p>
          <a:p>
            <a:pPr marL="457200" marR="381000" lvl="0" indent="-3556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Start this project by writing code that will:</a:t>
            </a:r>
            <a:endParaRPr sz="2000">
              <a:solidFill>
                <a:srgbClr val="000000"/>
              </a:solidFill>
            </a:endParaRPr>
          </a:p>
          <a:p>
            <a:pPr marL="914400" marR="3810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Display the HAPPY face when BTN_L is pressed</a:t>
            </a:r>
            <a:endParaRPr>
              <a:solidFill>
                <a:srgbClr val="000000"/>
              </a:solidFill>
            </a:endParaRPr>
          </a:p>
          <a:p>
            <a:pPr marL="914400" marR="3810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Display the SAD face when BTN_R is pressed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175" y="773650"/>
            <a:ext cx="2304900" cy="19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2175" y="2832825"/>
            <a:ext cx="2304900" cy="180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392" name="Google Shape;392;p52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8338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the Mission Log and write your guess for the RGB tuple of GREEN</a:t>
            </a:r>
            <a:endParaRPr/>
          </a:p>
        </p:txBody>
      </p:sp>
      <p:pic>
        <p:nvPicPr>
          <p:cNvPr id="393" name="Google Shape;39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098" y="2596873"/>
            <a:ext cx="63394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Fill ‘er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display.show()</a:t>
            </a:r>
            <a:r>
              <a:rPr lang="en">
                <a:solidFill>
                  <a:schemeClr val="dk2"/>
                </a:solidFill>
              </a:rPr>
              <a:t> doesn’t work with colors, but </a:t>
            </a:r>
            <a:r>
              <a:rPr lang="en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display.fill()</a:t>
            </a:r>
            <a:r>
              <a:rPr lang="en">
                <a:solidFill>
                  <a:schemeClr val="dk2"/>
                </a:solidFill>
              </a:rPr>
              <a:t> does!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just have to know when to use </a:t>
            </a:r>
            <a:r>
              <a:rPr lang="en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display.show()</a:t>
            </a:r>
            <a:r>
              <a:rPr lang="en">
                <a:solidFill>
                  <a:schemeClr val="dk2"/>
                </a:solidFill>
              </a:rPr>
              <a:t> and when to use </a:t>
            </a:r>
            <a:r>
              <a:rPr lang="en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display.fill()</a:t>
            </a:r>
            <a:endParaRPr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need to check for the </a:t>
            </a:r>
            <a:r>
              <a:rPr lang="en" b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type</a:t>
            </a:r>
            <a:endParaRPr b="1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can use the console panel to help you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405" name="Google Shape;405;p54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833800" cy="4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the console panel. You can type commands directly into the console.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Check the type of several values: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type(7)  -&gt; ‘int’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type(1.15)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type(True)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type([1, 2, 3])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type is shown like this: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Now get the type of a color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type((0, 255, 0))</a:t>
            </a:r>
            <a:endParaRPr/>
          </a:p>
        </p:txBody>
      </p:sp>
      <p:pic>
        <p:nvPicPr>
          <p:cNvPr id="406" name="Google Shape;40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3550" y="630950"/>
            <a:ext cx="235267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3550" y="2245975"/>
            <a:ext cx="2761450" cy="122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Google Shape;408;p54"/>
          <p:cNvCxnSpPr>
            <a:endCxn id="407" idx="1"/>
          </p:cNvCxnSpPr>
          <p:nvPr/>
        </p:nvCxnSpPr>
        <p:spPr>
          <a:xfrm rot="10800000" flipH="1">
            <a:off x="4289950" y="2856063"/>
            <a:ext cx="1863600" cy="11274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Fill ‘er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5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50085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 type of a color is ‘tuple’</a:t>
            </a:r>
            <a:endParaRPr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can use this information in your code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If the type is ‘tuple’,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use display.fill().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Else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use display.show()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415" name="Google Shape;4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775" y="1111675"/>
            <a:ext cx="2413225" cy="262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55"/>
          <p:cNvCxnSpPr/>
          <p:nvPr/>
        </p:nvCxnSpPr>
        <p:spPr>
          <a:xfrm>
            <a:off x="4956475" y="1446550"/>
            <a:ext cx="1323300" cy="18405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6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422" name="Google Shape;422;p56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4510500" cy="4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 if statement to the code that compares the current my_image to a tuple.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it is, use display.fill().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Else use display.show()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code. You should get colors, text and images!</a:t>
            </a:r>
            <a:endParaRPr/>
          </a:p>
        </p:txBody>
      </p:sp>
      <p:pic>
        <p:nvPicPr>
          <p:cNvPr id="423" name="Google Shape;42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500" y="1406975"/>
            <a:ext cx="3697800" cy="17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7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429" name="Google Shape;429;p57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346300" cy="4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more colors, text or images to your list.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 matter how many items you have, the code should work without making any other changes.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Pretty cool, Right!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Now you can display your mood by stopping on the color, text, or image that represents you.</a:t>
            </a:r>
            <a:endParaRPr/>
          </a:p>
        </p:txBody>
      </p:sp>
      <p:pic>
        <p:nvPicPr>
          <p:cNvPr id="430" name="Google Shape;43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150" y="1028925"/>
            <a:ext cx="3086775" cy="2613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436" name="Google Shape;436;p5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7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37" name="Google Shape;43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720" y="2756720"/>
            <a:ext cx="4778776" cy="12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444" name="Google Shape;444;p59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5392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a new file named </a:t>
            </a:r>
            <a:br>
              <a:rPr lang="en"/>
            </a:b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Billboard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while True: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Show pics.HAPPY if BTN_L was pressed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Show pics.SAD if BTN_R was pressed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CodeTrek if you need help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425" y="449650"/>
            <a:ext cx="4051675" cy="19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4950" y="2317025"/>
            <a:ext cx="1821975" cy="15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3375" y="3268067"/>
            <a:ext cx="1821975" cy="1425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Select more images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779100" y="1003250"/>
            <a:ext cx="7585800" cy="3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use the CodeX to display your mood, so you need more than two pictures!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still use the LEFT and RIGHT buttons to scroll through the pictures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 you need some way to keep track of which picture to display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use the variable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choice</a:t>
            </a:r>
            <a:r>
              <a:rPr lang="en"/>
              <a:t> to keep track of which image to display, and update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choice</a:t>
            </a:r>
            <a:r>
              <a:rPr lang="en"/>
              <a:t> with the buttons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5822000" y="998850"/>
            <a:ext cx="3059400" cy="2875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Select more images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779100" y="1003250"/>
            <a:ext cx="4535400" cy="3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use a number to keep track of the images like this: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number like this is called an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index</a:t>
            </a:r>
            <a:r>
              <a:rPr lang="en"/>
              <a:t>. It is like using your finger to point to the image!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r="2543"/>
          <a:stretch/>
        </p:blipFill>
        <p:spPr>
          <a:xfrm>
            <a:off x="5947150" y="1039450"/>
            <a:ext cx="2885150" cy="13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311" y="2422275"/>
            <a:ext cx="2930989" cy="130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9"/>
          <p:cNvCxnSpPr/>
          <p:nvPr/>
        </p:nvCxnSpPr>
        <p:spPr>
          <a:xfrm>
            <a:off x="4419225" y="1754950"/>
            <a:ext cx="1402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6614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Select more images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779100" y="1003250"/>
            <a:ext cx="51921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compare a number to a specific value, use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==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choice ==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 this comparison in an if statement to display an image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an if statement for each picture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You will have 4 additional if statements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HAPPY, SAD, and two more pictures</a:t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6637800" y="451650"/>
            <a:ext cx="2258400" cy="4168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6747250" y="398750"/>
            <a:ext cx="20493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Concept:</a:t>
            </a:r>
            <a:endParaRPr sz="18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Comparison operator</a:t>
            </a:r>
            <a:endParaRPr sz="16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6801900" y="1075275"/>
            <a:ext cx="1930200" cy="3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assigns a value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count = 1</a:t>
            </a:r>
            <a:endParaRPr sz="16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==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compares two values to see if they are the same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choice == 1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Comparison operators: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Greater than   &gt;</a:t>
            </a:r>
            <a:b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Less than   &lt;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Greater than or equal to  &gt;=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Less than or equal to  &lt;=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Equal to   ==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 equal to  !=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Select more images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779100" y="1003250"/>
            <a:ext cx="51921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Built-in images you can use: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350" y="1671656"/>
            <a:ext cx="2449025" cy="26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 rotWithShape="1">
          <a:blip r:embed="rId4">
            <a:alphaModFix/>
          </a:blip>
          <a:srcRect r="15461" b="26400"/>
          <a:stretch/>
        </p:blipFill>
        <p:spPr>
          <a:xfrm>
            <a:off x="4621325" y="1671650"/>
            <a:ext cx="2132300" cy="19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2481</Words>
  <Application>Microsoft Office PowerPoint</Application>
  <PresentationFormat>On-screen Show (16:9)</PresentationFormat>
  <Paragraphs>311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Consolas</vt:lpstr>
      <vt:lpstr>Arial</vt:lpstr>
      <vt:lpstr>Calibri</vt:lpstr>
      <vt:lpstr>Montserrat</vt:lpstr>
      <vt:lpstr>Source Sans Pro</vt:lpstr>
      <vt:lpstr>Roboto</vt:lpstr>
      <vt:lpstr>Raleway</vt:lpstr>
      <vt:lpstr>Plum</vt:lpstr>
      <vt:lpstr>Personal Billboard </vt:lpstr>
      <vt:lpstr>Pre-Mission Preparation</vt:lpstr>
      <vt:lpstr>Mission 7: Personal Billboard</vt:lpstr>
      <vt:lpstr>Objective #1: Image selector</vt:lpstr>
      <vt:lpstr>Mission Activity #1</vt:lpstr>
      <vt:lpstr>Objective #2: Select more images</vt:lpstr>
      <vt:lpstr>Objective #2: Select more images</vt:lpstr>
      <vt:lpstr>Objective #2: Select more images</vt:lpstr>
      <vt:lpstr>Objective #2: Select more images</vt:lpstr>
      <vt:lpstr>Mission Activity #2</vt:lpstr>
      <vt:lpstr>Mission Activity #2</vt:lpstr>
      <vt:lpstr>Mission Activity #2</vt:lpstr>
      <vt:lpstr>Objective #3: Scroll both directions</vt:lpstr>
      <vt:lpstr>Objective #3: Scroll both directions</vt:lpstr>
      <vt:lpstr>Mission Activity #3</vt:lpstr>
      <vt:lpstr>Mission Activity #3</vt:lpstr>
      <vt:lpstr>Billboard checkpoint</vt:lpstr>
      <vt:lpstr>Objective #4: Wrap around</vt:lpstr>
      <vt:lpstr>Objective #4: Wrap around</vt:lpstr>
      <vt:lpstr>Objective #4: Wrap around</vt:lpstr>
      <vt:lpstr>Objective #4: Wrap around</vt:lpstr>
      <vt:lpstr>Mission Activity #4</vt:lpstr>
      <vt:lpstr>Mission Activity #4</vt:lpstr>
      <vt:lpstr>Objective #5: Image list</vt:lpstr>
      <vt:lpstr>Mission Activity #5</vt:lpstr>
      <vt:lpstr>Objective #5: Image list</vt:lpstr>
      <vt:lpstr>Objective #5: Image list</vt:lpstr>
      <vt:lpstr>Objective #5: Image list</vt:lpstr>
      <vt:lpstr>Mission Activity #5</vt:lpstr>
      <vt:lpstr>Objective #6: No magic numbers</vt:lpstr>
      <vt:lpstr>Objective #6: No magic numbers</vt:lpstr>
      <vt:lpstr>Mission Activity #6</vt:lpstr>
      <vt:lpstr>Mission Activity #6</vt:lpstr>
      <vt:lpstr>List len quiz</vt:lpstr>
      <vt:lpstr>Objective #7: Text time!</vt:lpstr>
      <vt:lpstr>Mission Activity #7</vt:lpstr>
      <vt:lpstr>Objective #8: Green with envy</vt:lpstr>
      <vt:lpstr>Mission Activity #8</vt:lpstr>
      <vt:lpstr>Objective #9: Fill ‘er up </vt:lpstr>
      <vt:lpstr>Mission Activity #9</vt:lpstr>
      <vt:lpstr>Objective #9: Fill ‘er up </vt:lpstr>
      <vt:lpstr>Mission Activity #9</vt:lpstr>
      <vt:lpstr>Objective #9: Fill ‘er up </vt:lpstr>
      <vt:lpstr>Mission Activity #9</vt:lpstr>
      <vt:lpstr>Mission Activity #9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2024-10-27T21:46:40Z</dcterms:modified>
</cp:coreProperties>
</file>